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t>18/10/2006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t>18/10/2006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t>18/10/2006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t>18/10/2006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t>18/10/2006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t>18/10/2006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t>18/10/2006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t>18/10/2006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t>18/10/2006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t>18/10/2006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2CEA3-3058-4D43-AE35-B3DA76CB4003}" type="datetimeFigureOut">
              <a:rPr lang="el-GR" smtClean="0"/>
              <a:t>18/10/2006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F1D1C4-C2D9-4231-9FB2-B2D9D97AA41D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Κάντε κλικ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Κάντε κλικ για να επεξεργαστείτε τα στυλ κειμένου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2CEA3-3058-4D43-AE35-B3DA76CB4003}" type="datetimeFigureOut">
              <a:rPr lang="el-GR" smtClean="0"/>
              <a:t>18/10/2006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F1D1C4-C2D9-4231-9FB2-B2D9D97AA41D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giwrgio agapiou</dc:creator>
  <dcterms:created xsi:type="dcterms:W3CDTF">2016-01-12T20:10:25Z</dcterms:created>
</cp:coreProperties>
</file>